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70" r:id="rId3"/>
    <p:sldId id="258" r:id="rId4"/>
    <p:sldId id="269" r:id="rId5"/>
    <p:sldId id="259" r:id="rId6"/>
    <p:sldId id="261" r:id="rId7"/>
    <p:sldId id="262" r:id="rId8"/>
    <p:sldId id="263" r:id="rId9"/>
    <p:sldId id="264" r:id="rId10"/>
    <p:sldId id="272" r:id="rId11"/>
    <p:sldId id="271" r:id="rId12"/>
    <p:sldId id="274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A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51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28570-17EB-B647-8D36-B2DE7562BEB9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68A4-DDDC-3D4C-9FAB-110EA9C03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81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70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79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37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6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9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94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4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4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9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50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26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CEC03-8135-CE4D-9305-3BFF0A3F8498}" type="datetimeFigureOut">
              <a:rPr lang="en-US" smtClean="0"/>
              <a:t>5/4/16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A7B1B-2E9B-CB4A-B866-84ABAE5A6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9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AA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Analyzing Boston 311 Requests with Gaussian Mixture Models </a:t>
            </a:r>
            <a:br>
              <a:rPr lang="en-US" b="1" dirty="0" smtClean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651812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Jane Huang, Isadora Nun,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Weiwei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Pan and Francisco Rivera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7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Gibbs sampling</a:t>
            </a:r>
            <a:endParaRPr lang="en-US" dirty="0"/>
          </a:p>
        </p:txBody>
      </p:sp>
      <p:pic>
        <p:nvPicPr>
          <p:cNvPr id="4" name="Content Placeholder 3" descr="calldatatrac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r="7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613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Gibbs sampling</a:t>
            </a:r>
            <a:endParaRPr lang="en-US" dirty="0"/>
          </a:p>
        </p:txBody>
      </p:sp>
      <p:pic>
        <p:nvPicPr>
          <p:cNvPr id="4" name="Content Placeholder 3" descr="appdatatrac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r="7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84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bbscallclusterassign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325" y="1290915"/>
            <a:ext cx="2751477" cy="2751477"/>
          </a:xfrm>
          <a:prstGeom prst="rect">
            <a:avLst/>
          </a:prstGeom>
        </p:spPr>
      </p:pic>
      <p:pic>
        <p:nvPicPr>
          <p:cNvPr id="5" name="Picture 4" descr="appposteriorpredictiv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10" y="4190671"/>
            <a:ext cx="2595514" cy="2595514"/>
          </a:xfrm>
          <a:prstGeom prst="rect">
            <a:avLst/>
          </a:prstGeom>
        </p:spPr>
      </p:pic>
      <p:pic>
        <p:nvPicPr>
          <p:cNvPr id="6" name="Picture 5" descr="callposteriorpredict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3" y="4190671"/>
            <a:ext cx="2658363" cy="2658363"/>
          </a:xfrm>
          <a:prstGeom prst="rect">
            <a:avLst/>
          </a:prstGeom>
        </p:spPr>
      </p:pic>
      <p:pic>
        <p:nvPicPr>
          <p:cNvPr id="7" name="Picture 6" descr="gibbsappclusterassignment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95" y="1290915"/>
            <a:ext cx="2659529" cy="265952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Gibbs 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7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l_cluster_pro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23283"/>
            <a:ext cx="6894768" cy="2987653"/>
          </a:xfrm>
          <a:prstGeom prst="rect">
            <a:avLst/>
          </a:prstGeom>
        </p:spPr>
      </p:pic>
      <p:pic>
        <p:nvPicPr>
          <p:cNvPr id="6" name="Picture 5" descr="App_cluster_profi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3" y="3741163"/>
            <a:ext cx="7061505" cy="303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16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100"/>
            <a:ext cx="9144000" cy="601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284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BOS:311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6" y="1804728"/>
            <a:ext cx="4522470" cy="4175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593" y="1804728"/>
            <a:ext cx="4725407" cy="4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1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4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53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Calls vs. App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68" y="1543077"/>
            <a:ext cx="6731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3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Gaussians mixture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0" y="2074357"/>
            <a:ext cx="3810000" cy="3187700"/>
          </a:xfrm>
          <a:prstGeom prst="rect">
            <a:avLst/>
          </a:prstGeom>
        </p:spPr>
      </p:pic>
      <p:pic>
        <p:nvPicPr>
          <p:cNvPr id="6" name="Picture 5" descr="graph_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6" y="2269718"/>
            <a:ext cx="3870284" cy="258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4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clusters?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28132" y="1567322"/>
            <a:ext cx="110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CALLS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257897" y="1567322"/>
            <a:ext cx="1107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APP</a:t>
            </a:r>
            <a:endParaRPr lang="en-US" b="1" dirty="0"/>
          </a:p>
        </p:txBody>
      </p:sp>
      <p:pic>
        <p:nvPicPr>
          <p:cNvPr id="14" name="Picture 13" descr="Call_bi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5" y="2196352"/>
            <a:ext cx="4303059" cy="3353477"/>
          </a:xfrm>
          <a:prstGeom prst="rect">
            <a:avLst/>
          </a:prstGeom>
        </p:spPr>
      </p:pic>
      <p:pic>
        <p:nvPicPr>
          <p:cNvPr id="16" name="Picture 15" descr="App_bic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4" y="2196352"/>
            <a:ext cx="4328723" cy="33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82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_2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307" y="3816321"/>
            <a:ext cx="3927512" cy="2992839"/>
          </a:xfrm>
          <a:prstGeom prst="rect">
            <a:avLst/>
          </a:prstGeom>
        </p:spPr>
      </p:pic>
      <p:pic>
        <p:nvPicPr>
          <p:cNvPr id="6" name="Picture 5" descr="Call_2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6" y="3758587"/>
            <a:ext cx="3700511" cy="3099413"/>
          </a:xfrm>
          <a:prstGeom prst="rect">
            <a:avLst/>
          </a:prstGeom>
        </p:spPr>
      </p:pic>
      <p:pic>
        <p:nvPicPr>
          <p:cNvPr id="7" name="Picture 6" descr="App_3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560" y="1150471"/>
            <a:ext cx="3110158" cy="2665850"/>
          </a:xfrm>
          <a:prstGeom prst="rect">
            <a:avLst/>
          </a:prstGeom>
        </p:spPr>
      </p:pic>
      <p:pic>
        <p:nvPicPr>
          <p:cNvPr id="9" name="Picture 8" descr="Call_3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20" y="1158742"/>
            <a:ext cx="3048644" cy="262659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EM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4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80" y="1559573"/>
            <a:ext cx="3514778" cy="241476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Simulated annealing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5150"/>
            <a:ext cx="4737691" cy="2657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117" y="1575853"/>
            <a:ext cx="3332939" cy="2289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029" y="3974342"/>
            <a:ext cx="4003566" cy="26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50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46</Words>
  <Application>Microsoft Macintosh PowerPoint</Application>
  <PresentationFormat>On-screen Show (4:3)</PresentationFormat>
  <Paragraphs>13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BOS:311 APP</vt:lpstr>
      <vt:lpstr>PowerPoint Presentation</vt:lpstr>
      <vt:lpstr>Calls vs. App</vt:lpstr>
      <vt:lpstr>Gaussians mixture model</vt:lpstr>
      <vt:lpstr>How many clusters?</vt:lpstr>
      <vt:lpstr>EM clusters</vt:lpstr>
      <vt:lpstr>Simulated annealing</vt:lpstr>
      <vt:lpstr>Gibbs sampling</vt:lpstr>
      <vt:lpstr>Gibbs sampling</vt:lpstr>
      <vt:lpstr>Gibbs sampling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Isadora Nun</dc:creator>
  <cp:lastModifiedBy>Isadora Nun</cp:lastModifiedBy>
  <cp:revision>18</cp:revision>
  <dcterms:created xsi:type="dcterms:W3CDTF">2016-05-04T20:19:04Z</dcterms:created>
  <dcterms:modified xsi:type="dcterms:W3CDTF">2016-05-05T04:51:10Z</dcterms:modified>
</cp:coreProperties>
</file>